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70" d="100"/>
          <a:sy n="170" d="100"/>
        </p:scale>
        <p:origin x="1602" y="25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F799-CC89-4AAD-A83E-A50CCDD9EF1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D91D-0CBE-4FA5-A80A-7BC881315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62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F799-CC89-4AAD-A83E-A50CCDD9EF1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D91D-0CBE-4FA5-A80A-7BC881315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24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F799-CC89-4AAD-A83E-A50CCDD9EF1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D91D-0CBE-4FA5-A80A-7BC881315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2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F799-CC89-4AAD-A83E-A50CCDD9EF1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D91D-0CBE-4FA5-A80A-7BC881315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4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F799-CC89-4AAD-A83E-A50CCDD9EF1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D91D-0CBE-4FA5-A80A-7BC881315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1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F799-CC89-4AAD-A83E-A50CCDD9EF1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D91D-0CBE-4FA5-A80A-7BC881315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59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F799-CC89-4AAD-A83E-A50CCDD9EF1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D91D-0CBE-4FA5-A80A-7BC881315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6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F799-CC89-4AAD-A83E-A50CCDD9EF1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D91D-0CBE-4FA5-A80A-7BC881315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9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F799-CC89-4AAD-A83E-A50CCDD9EF1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D91D-0CBE-4FA5-A80A-7BC881315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77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F799-CC89-4AAD-A83E-A50CCDD9EF1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D91D-0CBE-4FA5-A80A-7BC881315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3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F799-CC89-4AAD-A83E-A50CCDD9EF1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D91D-0CBE-4FA5-A80A-7BC881315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EF799-CC89-4AAD-A83E-A50CCDD9EF1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4D91D-0CBE-4FA5-A80A-7BC881315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77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8" r="17381"/>
          <a:stretch/>
        </p:blipFill>
        <p:spPr>
          <a:xfrm>
            <a:off x="838200" y="290511"/>
            <a:ext cx="7413172" cy="62769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74190" y="1079956"/>
            <a:ext cx="1847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87132" y="3505199"/>
            <a:ext cx="46880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2-05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13638</a:t>
            </a:r>
          </a:p>
          <a:p>
            <a:pPr algn="ctr"/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3574449"/>
            <a:ext cx="44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2-06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13632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52928" y="3657600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2-07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13626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40030" y="3743726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2-08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13620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5230" y="3833664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2-09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13614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1613" y="3941385"/>
            <a:ext cx="4267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2-10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13610</a:t>
            </a:r>
          </a:p>
          <a:p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4230" y="4233773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2-11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13606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2271" y="4572327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2-12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13605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68623" y="4741604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2-13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13609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35676" y="4763727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2-14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13613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24533" y="4593747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2-15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13619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73500" y="4441350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2-16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13625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97091" y="4272073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2-17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13631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91468" y="4229538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2-18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13637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93694" y="4611233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2-19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27501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4646" y="4933004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3-01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27509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08403" y="5235440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3-02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27515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74700" y="6084108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3-03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13701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68830" y="6233758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3-04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13707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73629" y="6084108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3-05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13713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43876" y="6225170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3-06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13719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98903" y="6084108"/>
            <a:ext cx="4090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3-07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13725</a:t>
            </a:r>
          </a:p>
          <a:p>
            <a:pPr algn="ctr"/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00915" y="6225170"/>
            <a:ext cx="40908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3-08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13731</a:t>
            </a:r>
          </a:p>
          <a:p>
            <a:pPr algn="ctr"/>
            <a:endParaRPr lang="en-US" sz="7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24399" y="608410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3-09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13803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59774" y="6229632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3-10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13809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57800" y="6079869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3-11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13815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503747" y="6224346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3-12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13821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91200" y="6090278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3-13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13827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089665" y="6207218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3-14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13833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665104" y="5892784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3-19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14002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62012" y="5981207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3-18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14008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258921" y="6042712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3-17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14014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562131" y="6046672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3-16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14020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842286" y="6026859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3-15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14026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74190" y="5561111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3-20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27556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424707" y="5561111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3-21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27552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772400" y="5561111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3-22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27548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820600" y="518346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3-23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27544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851859" y="4871449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3-24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27540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42286" y="4534594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3-25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27534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833793" y="4163463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3-26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27530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820600" y="3863604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3-27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27524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820601" y="3586109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3-28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27518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840408" y="3240893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3-29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27512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851860" y="2970311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2-43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27506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851859" y="2625535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2-44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27500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59677" y="231775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2-45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27420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857600" y="1975898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2-46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27414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40407" y="1668121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2-47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27408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772401" y="1360344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2-48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27402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859678" y="1018455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2-49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27328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872657" y="687333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2-50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27324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820600" y="319582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2-51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27320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363315" y="407746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2-53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27321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949474" y="92606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2-54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13936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665104" y="948912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2-55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13930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400800" y="1018455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2-56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13924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089665" y="104540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2-57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13918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791199" y="111909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2-58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13912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158771" y="174651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2-63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13939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896178" y="1792495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2-62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13933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630748" y="1744319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2-61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13927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354887" y="1794076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2-60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13921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073808" y="1825789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2-59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13915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200446" y="2283675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2-64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13942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924468" y="2324761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2-65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13938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664587" y="2362200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2-66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13932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384970" y="2335665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2-67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13926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08332" y="2362200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2-68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13922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894810" y="252852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2-69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13918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666886" y="271765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2-70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13912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462343" y="290291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2-71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13906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256683" y="308700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2-72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13900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30571" y="332207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2-73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13824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10002" y="348520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2-74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13818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80959" y="3657599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2-75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13810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366781" y="3435949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2-76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13802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082714" y="354480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2-77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13730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825426" y="3743726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2-78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13728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896206" y="409224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2-79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13722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596067" y="416530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2-80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13712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256652" y="422953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2-81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13704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279242" y="383366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2-82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27416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52800" y="352588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2-83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27410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095704" y="298297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2-42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27505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791359" y="305176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2-41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13933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498752" y="3116983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2-40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13923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1661" y="3275109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2-39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13913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945800" y="348520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2-38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13903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426204" y="362252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2-37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27508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517419" y="386360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2-36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27514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562032" y="416530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2-35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27516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453708" y="4479299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2-34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27520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303897" y="4695215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2-33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27523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988357" y="478861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2-32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27519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64721" y="4717560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2-31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27515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5449503" y="4487456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2-30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27511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536713" y="4113795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2-29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27507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332169" y="389761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2-28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27503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5130570" y="4246135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2-27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13813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882156" y="439669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2-26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13807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4615203" y="4534316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2-25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13801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403446" y="468820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2-24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13729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4171892" y="4811619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2-23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13723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896206" y="4806333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2-22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13717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596835" y="491377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2-21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13711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3279243" y="487144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2-20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27506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259505" y="5217436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3-51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27512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3250383" y="548991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3-50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27520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665739" y="5365983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3-49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13714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3957694" y="5373306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3-48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13720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234513" y="5414265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3-47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13726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4558783" y="541497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3-46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13732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680958" y="5094146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3-45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13804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928942" y="488010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3-44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13808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255634" y="4911423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3-43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13812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503781" y="5094145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3-42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13816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508624" y="543435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3-41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13820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5858590" y="5339110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3-40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13830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6180426" y="543435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3-39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13836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6453708" y="5283816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3-38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13840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630748" y="5103023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3-37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13846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818785" y="490606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3-36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27543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995902" y="469642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3-35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27537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7074190" y="4396693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3-34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27531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100721" y="416530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3-33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27527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083700" y="386360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3-32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27523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7066288" y="358983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3-31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27517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7094540" y="3322071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prstClr val="black"/>
                </a:solidFill>
              </a:rPr>
              <a:t>3-30</a:t>
            </a:r>
          </a:p>
          <a:p>
            <a:pPr algn="ctr"/>
            <a:r>
              <a:rPr lang="en-US" sz="700" dirty="0">
                <a:solidFill>
                  <a:prstClr val="black"/>
                </a:solidFill>
              </a:rPr>
              <a:t>27513</a:t>
            </a:r>
          </a:p>
        </p:txBody>
      </p:sp>
      <p:pic>
        <p:nvPicPr>
          <p:cNvPr id="135" name="Picture 1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983" y="5735675"/>
            <a:ext cx="114057" cy="12403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957" y="5410800"/>
            <a:ext cx="109537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174" y="3083414"/>
            <a:ext cx="109537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517" y="3374830"/>
            <a:ext cx="109537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" name="Picture 1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45617" y="3586109"/>
            <a:ext cx="136853" cy="136853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5850" y="3587230"/>
            <a:ext cx="139700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7" name="Picture 13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131" y="3027034"/>
            <a:ext cx="179283" cy="138364"/>
          </a:xfrm>
          <a:prstGeom prst="rect">
            <a:avLst/>
          </a:prstGeo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039" y="3994026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536" y="4425961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732" y="4477883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316" y="4096120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679" y="5944881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508" y="5946519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614" y="5586579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493" y="6299569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444" y="4292611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493" y="2738122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250" y="1447557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164" y="1351982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963" y="3975005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9" name="TextBox 138"/>
          <p:cNvSpPr txBox="1"/>
          <p:nvPr/>
        </p:nvSpPr>
        <p:spPr>
          <a:xfrm>
            <a:off x="1621370" y="4073818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(1)</a:t>
            </a:r>
            <a:endParaRPr lang="en-US" sz="700" dirty="0"/>
          </a:p>
        </p:txBody>
      </p:sp>
      <p:sp>
        <p:nvSpPr>
          <p:cNvPr id="140" name="TextBox 139"/>
          <p:cNvSpPr txBox="1"/>
          <p:nvPr/>
        </p:nvSpPr>
        <p:spPr>
          <a:xfrm>
            <a:off x="2719189" y="4453884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(2)</a:t>
            </a:r>
            <a:endParaRPr lang="en-US" sz="700" dirty="0"/>
          </a:p>
        </p:txBody>
      </p:sp>
      <p:sp>
        <p:nvSpPr>
          <p:cNvPr id="142" name="TextBox 141"/>
          <p:cNvSpPr txBox="1"/>
          <p:nvPr/>
        </p:nvSpPr>
        <p:spPr>
          <a:xfrm>
            <a:off x="3728256" y="4421572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(3)</a:t>
            </a:r>
            <a:endParaRPr lang="en-US" sz="700" dirty="0"/>
          </a:p>
        </p:txBody>
      </p:sp>
      <p:sp>
        <p:nvSpPr>
          <p:cNvPr id="143" name="TextBox 142"/>
          <p:cNvSpPr txBox="1"/>
          <p:nvPr/>
        </p:nvSpPr>
        <p:spPr>
          <a:xfrm>
            <a:off x="4704810" y="3973790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(4)</a:t>
            </a:r>
            <a:endParaRPr lang="en-US" sz="700" dirty="0"/>
          </a:p>
        </p:txBody>
      </p:sp>
      <p:sp>
        <p:nvSpPr>
          <p:cNvPr id="144" name="TextBox 143"/>
          <p:cNvSpPr txBox="1"/>
          <p:nvPr/>
        </p:nvSpPr>
        <p:spPr>
          <a:xfrm>
            <a:off x="5824280" y="3010640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(6)</a:t>
            </a:r>
            <a:endParaRPr lang="en-US" sz="700" dirty="0"/>
          </a:p>
        </p:txBody>
      </p:sp>
      <p:sp>
        <p:nvSpPr>
          <p:cNvPr id="145" name="TextBox 144"/>
          <p:cNvSpPr txBox="1"/>
          <p:nvPr/>
        </p:nvSpPr>
        <p:spPr>
          <a:xfrm>
            <a:off x="6080047" y="3940358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(5)</a:t>
            </a:r>
            <a:endParaRPr lang="en-US" sz="700" dirty="0"/>
          </a:p>
        </p:txBody>
      </p:sp>
      <p:sp>
        <p:nvSpPr>
          <p:cNvPr id="146" name="TextBox 145"/>
          <p:cNvSpPr txBox="1"/>
          <p:nvPr/>
        </p:nvSpPr>
        <p:spPr>
          <a:xfrm>
            <a:off x="6332421" y="1326846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(7)</a:t>
            </a:r>
            <a:endParaRPr lang="en-US" sz="700" dirty="0"/>
          </a:p>
        </p:txBody>
      </p:sp>
      <p:sp>
        <p:nvSpPr>
          <p:cNvPr id="147" name="TextBox 146"/>
          <p:cNvSpPr txBox="1"/>
          <p:nvPr/>
        </p:nvSpPr>
        <p:spPr>
          <a:xfrm>
            <a:off x="7424707" y="1414204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(8)</a:t>
            </a:r>
            <a:endParaRPr lang="en-US" sz="700" dirty="0"/>
          </a:p>
        </p:txBody>
      </p:sp>
      <p:sp>
        <p:nvSpPr>
          <p:cNvPr id="148" name="TextBox 147"/>
          <p:cNvSpPr txBox="1"/>
          <p:nvPr/>
        </p:nvSpPr>
        <p:spPr>
          <a:xfrm>
            <a:off x="7536547" y="2717652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(9)</a:t>
            </a:r>
            <a:endParaRPr lang="en-US" sz="700" dirty="0"/>
          </a:p>
        </p:txBody>
      </p:sp>
      <p:sp>
        <p:nvSpPr>
          <p:cNvPr id="149" name="TextBox 148"/>
          <p:cNvSpPr txBox="1"/>
          <p:nvPr/>
        </p:nvSpPr>
        <p:spPr>
          <a:xfrm>
            <a:off x="7460631" y="4273873"/>
            <a:ext cx="32893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(10)</a:t>
            </a:r>
            <a:endParaRPr lang="en-US" sz="700" dirty="0"/>
          </a:p>
        </p:txBody>
      </p:sp>
      <p:sp>
        <p:nvSpPr>
          <p:cNvPr id="150" name="TextBox 149"/>
          <p:cNvSpPr txBox="1"/>
          <p:nvPr/>
        </p:nvSpPr>
        <p:spPr>
          <a:xfrm>
            <a:off x="6806651" y="5586579"/>
            <a:ext cx="32893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(11)</a:t>
            </a:r>
            <a:endParaRPr lang="en-US" sz="700" dirty="0"/>
          </a:p>
        </p:txBody>
      </p:sp>
      <p:sp>
        <p:nvSpPr>
          <p:cNvPr id="151" name="TextBox 150"/>
          <p:cNvSpPr txBox="1"/>
          <p:nvPr/>
        </p:nvSpPr>
        <p:spPr>
          <a:xfrm>
            <a:off x="7536547" y="6279030"/>
            <a:ext cx="32893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(12)</a:t>
            </a:r>
            <a:endParaRPr lang="en-US" sz="700" dirty="0"/>
          </a:p>
        </p:txBody>
      </p:sp>
      <p:sp>
        <p:nvSpPr>
          <p:cNvPr id="152" name="TextBox 151"/>
          <p:cNvSpPr txBox="1"/>
          <p:nvPr/>
        </p:nvSpPr>
        <p:spPr>
          <a:xfrm>
            <a:off x="5249786" y="5911528"/>
            <a:ext cx="32893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(13)</a:t>
            </a:r>
            <a:endParaRPr lang="en-US" sz="700" dirty="0"/>
          </a:p>
        </p:txBody>
      </p:sp>
      <p:sp>
        <p:nvSpPr>
          <p:cNvPr id="153" name="TextBox 152"/>
          <p:cNvSpPr txBox="1"/>
          <p:nvPr/>
        </p:nvSpPr>
        <p:spPr>
          <a:xfrm>
            <a:off x="3546359" y="5910116"/>
            <a:ext cx="32893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(14)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81940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8" r="17381"/>
          <a:stretch/>
        </p:blipFill>
        <p:spPr>
          <a:xfrm>
            <a:off x="838200" y="290511"/>
            <a:ext cx="7413172" cy="62769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74190" y="1079956"/>
            <a:ext cx="1847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87132" y="3505199"/>
            <a:ext cx="46880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2-05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13638</a:t>
            </a:r>
          </a:p>
          <a:p>
            <a:pPr algn="ctr"/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3574449"/>
            <a:ext cx="44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2-06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13632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52928" y="3657600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2-07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13626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40030" y="3743726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2-08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13620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5230" y="3833664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2-09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13614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1613" y="3941385"/>
            <a:ext cx="4267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2-10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13610</a:t>
            </a:r>
          </a:p>
          <a:p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4230" y="4233773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2-11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13606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2271" y="4572327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2-12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13605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68623" y="4741604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2-13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13609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35676" y="4763727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2-14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13613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24533" y="4593747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2-15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13619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73500" y="4441350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2-16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13625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97091" y="4272073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2-17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13631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91468" y="4229538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2-18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13637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93694" y="4611233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2-19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27501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4646" y="4933004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3-01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27509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08403" y="5235440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3-02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27515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74700" y="6084108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3-03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13701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68830" y="6233758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3-04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13707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73629" y="6084108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3-05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13713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43876" y="6225170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3-06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13719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98903" y="6084108"/>
            <a:ext cx="4090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3-07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13725</a:t>
            </a:r>
          </a:p>
          <a:p>
            <a:pPr algn="ctr"/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00915" y="6225170"/>
            <a:ext cx="40908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3-08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13731</a:t>
            </a:r>
          </a:p>
          <a:p>
            <a:pPr algn="ctr"/>
            <a:endParaRPr lang="en-US" sz="7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24399" y="608410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3-09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13803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59774" y="6229632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3-10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13809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57800" y="6079869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3-11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13815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503747" y="6224346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3-12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13821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91200" y="6090278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3-13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13827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089665" y="6207218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3-14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13833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665104" y="5892784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3-19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14002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62012" y="5981207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3-18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14008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258921" y="6042712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3-17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14014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562131" y="6046672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3-16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14020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842286" y="6026859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3-15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14026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74190" y="5561111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3-20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27556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424707" y="5561111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3-21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27552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772400" y="5561111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3-22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27548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820600" y="518346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3-23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27544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851859" y="4871449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3-24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27540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42286" y="4534594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3-25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27534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833793" y="4163463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3-26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27530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820600" y="3863604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3-27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27524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820601" y="3586109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3-28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27518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840408" y="3240893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3-29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27512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851860" y="2970311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2-43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27506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851859" y="2625535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2-44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27500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59677" y="231775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2-45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27420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857600" y="1975898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2-46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27414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40407" y="1668121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2-47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27408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772401" y="1360344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2-48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27402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859678" y="1018455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2-49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27328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872657" y="687333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2-50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27324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820600" y="319582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2-51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27320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363315" y="407746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2-53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27321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949474" y="92606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2-54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13936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665104" y="948912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2-55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13930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400800" y="1018455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2-56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13924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089665" y="104540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2-57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13918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791199" y="111909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2-58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13912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158771" y="174651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2-63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13939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896178" y="1792495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2-62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13933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630748" y="1744319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2-61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13927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354887" y="1794076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2-60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13921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073808" y="1825789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2-59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13915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200446" y="2283675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2-64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13942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924468" y="2324761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2-65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13938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664587" y="2362200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2-66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13932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384970" y="2335665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2-67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13926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08332" y="2362200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2-68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13922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894810" y="252852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2-69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13918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666886" y="271765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2-70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13912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462343" y="290291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2-71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13906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256683" y="308700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2-72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13900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30571" y="332207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2-73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13824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10002" y="348520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2-74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13818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80959" y="3657599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2-75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13810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366781" y="3435949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2-76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13802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082714" y="354480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2-77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13730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825426" y="3743726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2-78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13728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896206" y="409224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2-79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13722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596067" y="416530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2-80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13712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256652" y="422953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2-81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13704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279242" y="383366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2-82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27416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52800" y="352588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2-83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27410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095704" y="298297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2-42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27505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791359" y="305176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2-41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13933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498752" y="3116983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2-40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13923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1661" y="3275109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2-39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13913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945800" y="348520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2-38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13903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426204" y="362252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2-37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27508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517419" y="386360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2-36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27514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562032" y="416530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2-35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27516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453708" y="4479299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2-34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27520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303897" y="4695215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2-33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27523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988357" y="478861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2-32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27519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64721" y="4717560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2-31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27515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5449503" y="4487456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2-30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27511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536713" y="4113795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2-29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27507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332169" y="389761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2-28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27503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5130570" y="4246135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2-27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13813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882156" y="439669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2-26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13807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4615203" y="4534316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2-25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13801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403446" y="468820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2-24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13729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4171892" y="4811619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2-23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13723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896206" y="4806333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2-22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13717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596835" y="491377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2-21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13711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3279243" y="487144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2-20</a:t>
            </a:r>
          </a:p>
          <a:p>
            <a:pPr algn="ctr"/>
            <a:r>
              <a:rPr lang="en-US" sz="700" dirty="0">
                <a:solidFill>
                  <a:schemeClr val="accent6">
                    <a:lumMod val="75000"/>
                  </a:schemeClr>
                </a:solidFill>
              </a:rPr>
              <a:t>27506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259505" y="5217436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3-51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27512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3250383" y="548991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3-50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27520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665739" y="5365983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3-49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13714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3957694" y="5373306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3-48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13720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234513" y="5414265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3-47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13726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4558783" y="541497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3-46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13732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680958" y="5094146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3-45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13804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928942" y="488010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3-44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13808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255634" y="4911423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3-43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13812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503781" y="5094145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3-42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13816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508624" y="543435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3-41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13820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5858590" y="5339110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3-40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13830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6180426" y="543435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3-39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13836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6453708" y="5283816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3-38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13840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630748" y="5103023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3-37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13846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818785" y="4906068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3-36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27543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995902" y="469642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3-35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27537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7074190" y="4396693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3-34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27531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100721" y="4165302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3-33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27527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083700" y="3863604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3-32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27523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7066288" y="3589837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3-31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27517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7094540" y="3322071"/>
            <a:ext cx="409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3-30</a:t>
            </a:r>
          </a:p>
          <a:p>
            <a:pPr algn="ctr"/>
            <a:r>
              <a:rPr lang="en-US" sz="700" dirty="0">
                <a:solidFill>
                  <a:schemeClr val="accent1">
                    <a:lumMod val="75000"/>
                  </a:schemeClr>
                </a:solidFill>
              </a:rPr>
              <a:t>27513</a:t>
            </a:r>
          </a:p>
        </p:txBody>
      </p:sp>
      <p:pic>
        <p:nvPicPr>
          <p:cNvPr id="135" name="Picture 1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983" y="5735675"/>
            <a:ext cx="114057" cy="12403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957" y="5410800"/>
            <a:ext cx="109537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174" y="3083414"/>
            <a:ext cx="109537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517" y="3374830"/>
            <a:ext cx="109537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" name="Picture 1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45617" y="3586109"/>
            <a:ext cx="136853" cy="136853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5850" y="3587230"/>
            <a:ext cx="139700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7" name="Picture 13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131" y="3027034"/>
            <a:ext cx="179283" cy="138364"/>
          </a:xfrm>
          <a:prstGeom prst="rect">
            <a:avLst/>
          </a:prstGeo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039" y="3994026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536" y="4425961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732" y="4477883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316" y="4096120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679" y="5944881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508" y="5946519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614" y="5586579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493" y="6299569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444" y="4292611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493" y="2738122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250" y="1447557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164" y="1351982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963" y="3975005"/>
            <a:ext cx="176213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9" name="TextBox 138"/>
          <p:cNvSpPr txBox="1"/>
          <p:nvPr/>
        </p:nvSpPr>
        <p:spPr>
          <a:xfrm>
            <a:off x="1621370" y="4073818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(1)</a:t>
            </a:r>
            <a:endParaRPr lang="en-US" sz="700" dirty="0"/>
          </a:p>
        </p:txBody>
      </p:sp>
      <p:sp>
        <p:nvSpPr>
          <p:cNvPr id="140" name="TextBox 139"/>
          <p:cNvSpPr txBox="1"/>
          <p:nvPr/>
        </p:nvSpPr>
        <p:spPr>
          <a:xfrm>
            <a:off x="2719189" y="4453884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(2)</a:t>
            </a:r>
            <a:endParaRPr lang="en-US" sz="700" dirty="0"/>
          </a:p>
        </p:txBody>
      </p:sp>
      <p:sp>
        <p:nvSpPr>
          <p:cNvPr id="142" name="TextBox 141"/>
          <p:cNvSpPr txBox="1"/>
          <p:nvPr/>
        </p:nvSpPr>
        <p:spPr>
          <a:xfrm>
            <a:off x="3728256" y="4421572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(3)</a:t>
            </a:r>
            <a:endParaRPr lang="en-US" sz="700" dirty="0"/>
          </a:p>
        </p:txBody>
      </p:sp>
      <p:sp>
        <p:nvSpPr>
          <p:cNvPr id="143" name="TextBox 142"/>
          <p:cNvSpPr txBox="1"/>
          <p:nvPr/>
        </p:nvSpPr>
        <p:spPr>
          <a:xfrm>
            <a:off x="4704810" y="3973790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(4)</a:t>
            </a:r>
            <a:endParaRPr lang="en-US" sz="700" dirty="0"/>
          </a:p>
        </p:txBody>
      </p:sp>
      <p:sp>
        <p:nvSpPr>
          <p:cNvPr id="144" name="TextBox 143"/>
          <p:cNvSpPr txBox="1"/>
          <p:nvPr/>
        </p:nvSpPr>
        <p:spPr>
          <a:xfrm>
            <a:off x="5824280" y="3010640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(6)</a:t>
            </a:r>
            <a:endParaRPr lang="en-US" sz="700" dirty="0"/>
          </a:p>
        </p:txBody>
      </p:sp>
      <p:sp>
        <p:nvSpPr>
          <p:cNvPr id="145" name="TextBox 144"/>
          <p:cNvSpPr txBox="1"/>
          <p:nvPr/>
        </p:nvSpPr>
        <p:spPr>
          <a:xfrm>
            <a:off x="6080047" y="3940358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(5)</a:t>
            </a:r>
            <a:endParaRPr lang="en-US" sz="700" dirty="0"/>
          </a:p>
        </p:txBody>
      </p:sp>
      <p:sp>
        <p:nvSpPr>
          <p:cNvPr id="146" name="TextBox 145"/>
          <p:cNvSpPr txBox="1"/>
          <p:nvPr/>
        </p:nvSpPr>
        <p:spPr>
          <a:xfrm>
            <a:off x="6332421" y="1326846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(7)</a:t>
            </a:r>
            <a:endParaRPr lang="en-US" sz="700" dirty="0"/>
          </a:p>
        </p:txBody>
      </p:sp>
      <p:sp>
        <p:nvSpPr>
          <p:cNvPr id="147" name="TextBox 146"/>
          <p:cNvSpPr txBox="1"/>
          <p:nvPr/>
        </p:nvSpPr>
        <p:spPr>
          <a:xfrm>
            <a:off x="7424707" y="1414204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(8)</a:t>
            </a:r>
            <a:endParaRPr lang="en-US" sz="700" dirty="0"/>
          </a:p>
        </p:txBody>
      </p:sp>
      <p:sp>
        <p:nvSpPr>
          <p:cNvPr id="148" name="TextBox 147"/>
          <p:cNvSpPr txBox="1"/>
          <p:nvPr/>
        </p:nvSpPr>
        <p:spPr>
          <a:xfrm>
            <a:off x="7536547" y="2717652"/>
            <a:ext cx="2840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(9)</a:t>
            </a:r>
            <a:endParaRPr lang="en-US" sz="700" dirty="0"/>
          </a:p>
        </p:txBody>
      </p:sp>
      <p:sp>
        <p:nvSpPr>
          <p:cNvPr id="149" name="TextBox 148"/>
          <p:cNvSpPr txBox="1"/>
          <p:nvPr/>
        </p:nvSpPr>
        <p:spPr>
          <a:xfrm>
            <a:off x="7460631" y="4273873"/>
            <a:ext cx="32893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(10)</a:t>
            </a:r>
            <a:endParaRPr lang="en-US" sz="700" dirty="0"/>
          </a:p>
        </p:txBody>
      </p:sp>
      <p:sp>
        <p:nvSpPr>
          <p:cNvPr id="150" name="TextBox 149"/>
          <p:cNvSpPr txBox="1"/>
          <p:nvPr/>
        </p:nvSpPr>
        <p:spPr>
          <a:xfrm>
            <a:off x="6806651" y="5586579"/>
            <a:ext cx="32893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(11)</a:t>
            </a:r>
            <a:endParaRPr lang="en-US" sz="700" dirty="0"/>
          </a:p>
        </p:txBody>
      </p:sp>
      <p:sp>
        <p:nvSpPr>
          <p:cNvPr id="151" name="TextBox 150"/>
          <p:cNvSpPr txBox="1"/>
          <p:nvPr/>
        </p:nvSpPr>
        <p:spPr>
          <a:xfrm>
            <a:off x="7536547" y="6279030"/>
            <a:ext cx="32893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(12)</a:t>
            </a:r>
            <a:endParaRPr lang="en-US" sz="700" dirty="0"/>
          </a:p>
        </p:txBody>
      </p:sp>
      <p:sp>
        <p:nvSpPr>
          <p:cNvPr id="152" name="TextBox 151"/>
          <p:cNvSpPr txBox="1"/>
          <p:nvPr/>
        </p:nvSpPr>
        <p:spPr>
          <a:xfrm>
            <a:off x="5249786" y="5911528"/>
            <a:ext cx="32893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(13)</a:t>
            </a:r>
            <a:endParaRPr lang="en-US" sz="700" dirty="0"/>
          </a:p>
        </p:txBody>
      </p:sp>
      <p:sp>
        <p:nvSpPr>
          <p:cNvPr id="153" name="TextBox 152"/>
          <p:cNvSpPr txBox="1"/>
          <p:nvPr/>
        </p:nvSpPr>
        <p:spPr>
          <a:xfrm>
            <a:off x="3546359" y="5910116"/>
            <a:ext cx="32893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(14)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17492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600</Words>
  <Application>Microsoft Office PowerPoint</Application>
  <PresentationFormat>On-screen Show (4:3)</PresentationFormat>
  <Paragraphs>544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</dc:creator>
  <cp:lastModifiedBy>Rich</cp:lastModifiedBy>
  <cp:revision>9</cp:revision>
  <dcterms:created xsi:type="dcterms:W3CDTF">2015-03-02T22:34:28Z</dcterms:created>
  <dcterms:modified xsi:type="dcterms:W3CDTF">2015-03-03T00:42:40Z</dcterms:modified>
</cp:coreProperties>
</file>